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9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99710c28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MasterShapeName"/>
              <p:cNvSpPr/>
              <p:nvPr/>
            </p:nvSpPr>
            <p:spPr>
              <a:xfrm>
                <a:off x="557784" y="2011680"/>
                <a:ext cx="6784848" cy="81381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>
                  <a:lnSpc>
                    <a:spcPct val="100000"/>
                  </a:lnSpc>
                </a:pPr>
                <a:r>
                  <a:rPr lang="en-US" sz="44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sz="4400" b="1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𝛂</m:t>
                    </m:r>
                  </m:oMath>
                </a14:m>
                <a:r>
                  <a:rPr lang="en-US" sz="44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粒子散射实验理解不准确而出错</a:t>
                </a:r>
                <a:endParaRPr lang="en-US" sz="4400" dirty="0"/>
              </a:p>
            </p:txBody>
          </p:sp>
        </mc:Choice>
        <mc:Fallback>
          <p:sp>
            <p:nvSpPr>
              <p:cNvPr id="4" name="MasterShapeNam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784" y="2011680"/>
                <a:ext cx="6784848" cy="813816"/>
              </a:xfrm>
              <a:prstGeom prst="rect">
                <a:avLst/>
              </a:prstGeom>
              <a:blipFill rotWithShape="1">
                <a:blip r:embed="rId3"/>
                <a:stretch>
                  <a:fillRect l="-4" t="-5774" r="2" b="-647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27a21fc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MasterShapeName"/>
              <p:cNvSpPr/>
              <p:nvPr/>
            </p:nvSpPr>
            <p:spPr>
              <a:xfrm>
                <a:off x="1289304" y="539496"/>
                <a:ext cx="8842248" cy="52120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>
                  <a:lnSpc>
                    <a:spcPct val="100000"/>
                  </a:lnSpc>
                </a:pPr>
                <a:r>
                  <a:rPr lang="en-US" sz="2800" b="1" i="0" dirty="0">
                    <a:solidFill>
                      <a:srgbClr val="000000"/>
                    </a:solidFill>
                    <a:latin typeface="汉仪舒圆黑简体" pitchFamily="34" charset="0"/>
                    <a:ea typeface="汉仪舒圆黑简体" pitchFamily="34" charset="-122"/>
                    <a:cs typeface="汉仪舒圆黑简体" pitchFamily="34" charset="-120"/>
                  </a:rPr>
                  <a:t>题型1 对</a:t>
                </a:r>
                <a14:m>
                  <m:oMath xmlns:m="http://schemas.openxmlformats.org/officeDocument/2006/math">
                    <m:r>
                      <a:rPr lang="en-US" sz="4400" b="1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𝛂</m:t>
                    </m:r>
                  </m:oMath>
                </a14:m>
                <a:r>
                  <a:rPr lang="en-US" sz="2800" b="1" i="0" dirty="0">
                    <a:solidFill>
                      <a:srgbClr val="000000"/>
                    </a:solidFill>
                    <a:latin typeface="汉仪舒圆黑简体" pitchFamily="34" charset="0"/>
                    <a:ea typeface="汉仪舒圆黑简体" pitchFamily="34" charset="-122"/>
                    <a:cs typeface="汉仪舒圆黑简体" pitchFamily="34" charset="-120"/>
                  </a:rPr>
                  <a:t>粒子散射实验的理解</a:t>
                </a:r>
                <a:endParaRPr lang="en-US" sz="2800" dirty="0"/>
              </a:p>
            </p:txBody>
          </p:sp>
        </mc:Choice>
        <mc:Fallback>
          <p:sp>
            <p:nvSpPr>
              <p:cNvPr id="4" name="MasterShapeNam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9304" y="539496"/>
                <a:ext cx="8842248" cy="521208"/>
              </a:xfrm>
              <a:prstGeom prst="rect">
                <a:avLst/>
              </a:prstGeom>
              <a:blipFill rotWithShape="1">
                <a:blip r:embed="rId4"/>
                <a:stretch>
                  <a:fillRect l="-3" t="-73" r="1" b="-285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d674f47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应用核式结构模型分析求解问题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9710c28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MasterShapeName"/>
              <p:cNvSpPr/>
              <p:nvPr/>
            </p:nvSpPr>
            <p:spPr>
              <a:xfrm>
                <a:off x="1289304" y="539496"/>
                <a:ext cx="8842248" cy="52120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>
                  <a:lnSpc>
                    <a:spcPct val="100000"/>
                  </a:lnSpc>
                </a:pPr>
                <a:r>
                  <a:rPr lang="en-US" sz="2800" b="1" i="0" dirty="0">
                    <a:solidFill>
                      <a:srgbClr val="000000"/>
                    </a:solidFill>
                    <a:latin typeface="汉仪舒圆黑简体" pitchFamily="34" charset="0"/>
                    <a:ea typeface="汉仪舒圆黑简体" pitchFamily="34" charset="-122"/>
                    <a:cs typeface="汉仪舒圆黑简体" pitchFamily="34" charset="-120"/>
                  </a:rPr>
                  <a:t>易错点 对</a:t>
                </a:r>
                <a14:m>
                  <m:oMath xmlns:m="http://schemas.openxmlformats.org/officeDocument/2006/math">
                    <m:r>
                      <a:rPr lang="en-US" sz="4400" b="1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𝛂</m:t>
                    </m:r>
                  </m:oMath>
                </a14:m>
                <a:r>
                  <a:rPr lang="en-US" sz="2800" b="1" i="0" dirty="0">
                    <a:solidFill>
                      <a:srgbClr val="000000"/>
                    </a:solidFill>
                    <a:latin typeface="汉仪舒圆黑简体" pitchFamily="34" charset="0"/>
                    <a:ea typeface="汉仪舒圆黑简体" pitchFamily="34" charset="-122"/>
                    <a:cs typeface="汉仪舒圆黑简体" pitchFamily="34" charset="-120"/>
                  </a:rPr>
                  <a:t>粒子散射实验理解不准确而出错</a:t>
                </a:r>
                <a:endParaRPr lang="en-US" sz="2800" dirty="0"/>
              </a:p>
            </p:txBody>
          </p:sp>
        </mc:Choice>
        <mc:Fallback>
          <p:sp>
            <p:nvSpPr>
              <p:cNvPr id="4" name="MasterShapeNam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9304" y="539496"/>
                <a:ext cx="8842248" cy="521208"/>
              </a:xfrm>
              <a:prstGeom prst="rect">
                <a:avLst/>
              </a:prstGeom>
              <a:blipFill rotWithShape="1">
                <a:blip r:embed="rId4"/>
                <a:stretch>
                  <a:fillRect l="-3" t="-73" r="1" b="-285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7025800008f091d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29.jpeg"/><Relationship Id="rId1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5.jpeg"/><Relationship Id="rId1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df2314592?vop=1&amp;vop=1&amp;pid=ed674f47a&amp;color=0,0,0&amp;bt=1&amp;bbb=1&amp;hb=1"/>
              <p:cNvSpPr/>
              <p:nvPr/>
            </p:nvSpPr>
            <p:spPr>
              <a:xfrm>
                <a:off x="722376" y="972000"/>
                <a:ext cx="10753344" cy="27656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根据卢瑟福提出的原子的核式结构模型可知,原子核集中了原子的全部正电荷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,即原子核外的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电场分布与正点电荷的电场类似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.做曲线运动的物体合力方向指向运动轨迹的凹侧,根据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运动到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的运动轨迹,可知静电力做负功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粒子的动能减小,电势能增大，从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运动到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,静电力做正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功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粒子的动能增大,电势能减小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在同一条等势线上,则静电力做的总功等于0,故A、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,C正确；离原子核越近的位置场强越大,则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三点的电场强度大小的关系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场强越大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粒子所受静电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力越大</a:t>
                </a:r>
                <a:r>
                  <a:rPr lang="en-US" altLang="zh-CN" sz="22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粒子加速度越大,故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粒子的加速度先变大后变小,故D错误.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2_1#df2314592?vop=1&amp;vop=1&amp;pid=ed674f47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65679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957" b="-19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13_1#df2314592?vop=1&amp;vop=1&amp;pid=ed674f47a&amp;color=0,0,0&amp;bt=1&amp;bbb=1&amp;hb=1"/>
              <p:cNvSpPr/>
              <p:nvPr/>
            </p:nvSpPr>
            <p:spPr>
              <a:xfrm>
                <a:off x="722376" y="972000"/>
                <a:ext cx="10753344" cy="3662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【关键点拨】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解决有关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粒子散射问题的四点提醒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1）核外电子不会使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粒子的速度发生明显改变.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2）汤姆孙模型不能解释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粒子的大角度散射.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3）少数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粒子发生了大角度偏转,甚至反弹回来,表明这些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粒子在原子中的某个地方受到了</a:t>
                </a:r>
                <a:endParaRPr lang="en-US" altLang="zh-CN" sz="2000" b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质量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、电荷量均比它本身大得多的物质的作用.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4）绝大多数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粒子在穿过“厚厚”的金原子层时运动方向没有明显变化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,说明原子中绝大部分</a:t>
                </a:r>
                <a:endParaRPr lang="en-US" altLang="zh-CN" sz="2000" b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是空的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.占原子质量绝大部分的带正电的物质都集中在体积很小的核上.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13_1#df2314592?vop=1&amp;vop=1&amp;pid=ed674f47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62934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b="-12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4_1#f9278ebfb?vop=1&amp;pid=99710c28e&amp;color=0,0,0&amp;bt=1&amp;bbb=1&amp;hb=1"/>
              <p:cNvSpPr/>
              <p:nvPr/>
            </p:nvSpPr>
            <p:spPr>
              <a:xfrm>
                <a:off x="722376" y="1033273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[湖北荆州中学2025高二下月考]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在卢瑟福的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粒子散射实验中，某一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粒子经过某一原子核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附近时的轨迹如图中实线所示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为轨迹上的点，虚线是过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两点并与轨迹相切的直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，两虚线将平面分为四个区域，不考虑其他原子核对该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粒子的作用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，那么该原子核可能位于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4_1#f9278ebfb?vop=1&amp;pid=99710c28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33273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7" b="-26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5_1#f9278ebfb.bracket?vop=1&amp;pid=99710c28e&amp;color=0,0,0&amp;vpa=5"/>
          <p:cNvSpPr/>
          <p:nvPr/>
        </p:nvSpPr>
        <p:spPr>
          <a:xfrm>
            <a:off x="922401" y="2385823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6_BD.14_2#f9278ebfb?vop=1&amp;pid=99710c28e&amp;color=0,0,0&amp;tib=255,255,255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5232" y="2927350"/>
            <a:ext cx="1618488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6_BD.14_3#f9278ebfb.choices?vop=1&amp;pid=99710c28e&amp;color=0,0,0&amp;bbb=1"/>
          <p:cNvSpPr/>
          <p:nvPr/>
        </p:nvSpPr>
        <p:spPr>
          <a:xfrm>
            <a:off x="722376" y="417195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①区域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②区域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③区域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.④区域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6_1#f9278ebfb?vop=1&amp;vop=1&amp;pid=99710c28e&amp;color=0,0,0&amp;bt=1&amp;bbb=1&amp;hb=1"/>
              <p:cNvSpPr/>
              <p:nvPr/>
            </p:nvSpPr>
            <p:spPr>
              <a:xfrm>
                <a:off x="722376" y="1033272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卢瑟福通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粒子散射实验提出了原子的核式结构模型,正电荷全都集中在原子核内</a:t>
                </a:r>
                <a:r>
                  <a:rPr lang="en-US" altLang="zh-CN" sz="22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</a:t>
                </a:r>
                <a:endParaRPr lang="en-US" altLang="zh-CN" sz="2000" b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子带正电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,根据同种电荷相互排斥,结合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粒子做曲线运动,合外力的方向应指向运动轨迹的凹侧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</a:t>
                </a:r>
                <a:endParaRPr lang="en-US" altLang="zh-CN" sz="2000" b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①区域符合题意,故A正确.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6_1#f9278ebfb?vop=1&amp;vop=1&amp;pid=99710c28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33272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b="-34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17_1#f9278ebfb?vop=1&amp;vop=1&amp;pid=99710c28e&amp;color=0,0,0&amp;bt=1&amp;bbb=1"/>
              <p:cNvSpPr/>
              <p:nvPr/>
            </p:nvSpPr>
            <p:spPr>
              <a:xfrm>
                <a:off x="722376" y="1033272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【易错分析】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本题可能会由于对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粒子散射实验现象只凭表象识记,不理解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粒子散射的真正原因而出错.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17_1#f9278ebfb?vop=1&amp;vop=1&amp;pid=99710c28e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33272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15" b="-54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acd948f78.fixed?pid=724044e7d&amp;color=100,146,38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acd948f78.fixed?pid=724044e7d&amp;color=255,255,255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第2节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原子的核式结构模型</a:t>
            </a:r>
            <a:endParaRPr lang="en-US" altLang="zh-CN" sz="4400" dirty="0"/>
          </a:p>
        </p:txBody>
      </p:sp>
      <p:pic>
        <p:nvPicPr>
          <p:cNvPr id="4" name="C_3#acd948f78.fixed?pid=724044e7d&amp;color=0,0,0&amp;tib=255,255,255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38912" cy="438912"/>
          </a:xfrm>
          <a:prstGeom prst="rect">
            <a:avLst/>
          </a:prstGeom>
        </p:spPr>
      </p:pic>
      <p:sp>
        <p:nvSpPr>
          <p:cNvPr id="5" name="C_3_BD#acd948f78.fixed?pid=724044e7d&amp;color=255,255,255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62cffcd20?vop=1&amp;pid=a27a21fc4&amp;color=0,0,0&amp;bt=1&amp;bbb=1&amp;hb=1"/>
              <p:cNvSpPr/>
              <p:nvPr/>
            </p:nvSpPr>
            <p:spPr>
              <a:xfrm>
                <a:off x="722376" y="1033273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[河北衡水2025高二下联考]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粒子散射实验装置如图所示.关于该实验现象及得出的结论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62cffcd20?vop=1&amp;pid=a27a21fc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33273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15" b="-54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62cffcd20.bracket?vop=1&amp;pid=a27a21fc4&amp;color=0,0,0&amp;vpa=1"/>
          <p:cNvSpPr/>
          <p:nvPr/>
        </p:nvSpPr>
        <p:spPr>
          <a:xfrm>
            <a:off x="2700401" y="1471423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1_2#62cffcd20?htil=1&amp;vop=1&amp;pid=a27a21fc4&amp;color=0,0,0&amp;tib=255,255,255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38125" y="2012950"/>
            <a:ext cx="2322576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3#62cffcd20.choices?htil=1&amp;vop=1&amp;pid=a27a21fc4&amp;color=0,0,0&amp;bbb=1"/>
              <p:cNvSpPr/>
              <p:nvPr/>
            </p:nvSpPr>
            <p:spPr>
              <a:xfrm>
                <a:off x="722376" y="1938147"/>
                <a:ext cx="833018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A.该实验证实了汤姆孙的“枣糕模型”是正确的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.大多数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粒子穿过金箔后，其运动方向受到较大的影响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.占原子质量绝大部分的带正电的物质集中在很小的空间范围内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.原子是一个球体，正电荷均匀分布在整个球体内，电子镶嵌在其中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_3#62cffcd20.choices?htil=1&amp;vop=1&amp;pid=a27a21fc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8147"/>
                <a:ext cx="8330184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5" t="-7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62cffcd20?vop=1&amp;vop=1&amp;pid=a27a21fc4&amp;color=0,0,0&amp;bt=1&amp;bbb=1&amp;hb=1"/>
              <p:cNvSpPr/>
              <p:nvPr/>
            </p:nvSpPr>
            <p:spPr>
              <a:xfrm>
                <a:off x="722630" y="1105535"/>
                <a:ext cx="10753090" cy="226314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汤姆孙认为原子是一个球体，正电荷弥漫性地均匀分布在整个球体内</a:t>
                </a:r>
                <a:r>
                  <a:rPr lang="zh-CN" altLang="en-US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电子镶嵌其中</a:t>
                </a:r>
                <a:r>
                  <a:rPr lang="zh-CN" altLang="en-US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卢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瑟福设计了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粒子散射实验</a:t>
                </a:r>
                <a:r>
                  <a:rPr lang="zh-CN" altLang="en-US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证明原子中带正电的那部分物质占原子质量的绝大部分</a:t>
                </a:r>
                <a:r>
                  <a:rPr lang="zh-CN" altLang="en-US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而且集中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在很小的空间范围</a:t>
                </a:r>
                <a:r>
                  <a:rPr lang="zh-CN" altLang="en-US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从而证明汤姆孙的“枣糕模型”是错误的</a:t>
                </a:r>
                <a:r>
                  <a:rPr lang="zh-CN" altLang="en-US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故A、D错误，C正确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射实验中, 大多数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粒子穿过金箔后,其运动方向没有受到较大的影响,故B错误.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62cffcd20?vop=1&amp;vop=1&amp;pid=a27a21fc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630" y="1105535"/>
                <a:ext cx="10753090" cy="2263140"/>
              </a:xfrm>
              <a:prstGeom prst="rect">
                <a:avLst/>
              </a:prstGeom>
              <a:blipFill rotWithShape="1">
                <a:blip r:embed="rId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adfcf4930?vop=1&amp;pid=a27a21fc4&amp;color=0,0,0&amp;bt=1&amp;bbb=1&amp;hb=1"/>
              <p:cNvSpPr/>
              <p:nvPr/>
            </p:nvSpPr>
            <p:spPr>
              <a:xfrm>
                <a:off x="722376" y="969265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[重庆南开中学2024高二下期中]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粒子散射实验的装置如图所示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.下列说法正确的是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_1#adfcf4930?vop=1&amp;pid=a27a21fc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b="-54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adfcf4930.bracket?vop=1&amp;pid=a27a21fc4&amp;color=0,0,0&amp;vpa=2&amp;bbb=1"/>
          <p:cNvSpPr/>
          <p:nvPr/>
        </p:nvSpPr>
        <p:spPr>
          <a:xfrm>
            <a:off x="909701" y="1407415"/>
            <a:ext cx="528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</a:t>
            </a:r>
            <a:endParaRPr lang="en-US" altLang="zh-CN" sz="2000" dirty="0"/>
          </a:p>
        </p:txBody>
      </p:sp>
      <p:pic>
        <p:nvPicPr>
          <p:cNvPr id="4" name="QC_5_BD.4_2#adfcf4930?htil=2&amp;vop=1&amp;pid=a27a21fc4&amp;color=0,0,0&amp;tib=255,255,255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36317" y="1949450"/>
            <a:ext cx="3621024" cy="180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_3#adfcf4930.choices?htil=2&amp;vop=1&amp;pid=a27a21fc4&amp;color=0,0,0&amp;bbb=1&amp;hb=1"/>
              <p:cNvSpPr/>
              <p:nvPr/>
            </p:nvSpPr>
            <p:spPr>
              <a:xfrm>
                <a:off x="722376" y="1822450"/>
                <a:ext cx="7040880" cy="2253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A.荧光屏在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位置的亮斑比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位置多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B.该实验说明原子的正电荷和绝大部分质量集中在一个很小的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核上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.荧光屏在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位置的亮斑比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位置少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.该实验说明原子质量分布均匀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4_3#adfcf4930.choices?htil=2&amp;vop=1&amp;pid=a27a21fc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2450"/>
                <a:ext cx="7040880" cy="2253234"/>
              </a:xfrm>
              <a:prstGeom prst="rect">
                <a:avLst/>
              </a:prstGeom>
              <a:blipFill rotWithShape="1">
                <a:blip r:embed="rId3"/>
                <a:stretch>
                  <a:fillRect l="-5" r="5" b="-20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adfcf4930?vop=1&amp;vop=1&amp;pid=a27a21fc4&amp;color=0,0,0&amp;bt=1&amp;bbb=1&amp;hb=1"/>
              <p:cNvSpPr/>
              <p:nvPr/>
            </p:nvSpPr>
            <p:spPr>
              <a:xfrm>
                <a:off x="722376" y="1096772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粒子散射实验现象,大多数粒子通过金箔后方向不变,少数粒子方向发生改变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,极少数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偏转超过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,甚至有的被反向弹回,可知荧光屏在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位置的亮斑比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位置少,荧光屏在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位置的亮斑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位置少,选项A错误,C正确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；该实验说明原子的正电荷和绝大部分质量集中在一个很小的核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,而不是质量均匀分布,选项B正确,D错误.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adfcf4930?vop=1&amp;vop=1&amp;pid=a27a21fc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96772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7" r="-974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d0a140095?vop=1&amp;pid=a27a21fc4&amp;color=0,0,0&amp;bt=1&amp;bbb=1&amp;hb=1"/>
              <p:cNvSpPr/>
              <p:nvPr/>
            </p:nvSpPr>
            <p:spPr>
              <a:xfrm>
                <a:off x="722376" y="1033273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[北京海淀区2025高二下期末]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粒子散射实验，卢瑟福提出了原子的核式结构模型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子中带正电部分的体积很小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，但几乎占有全部质量，电子在正电体的外面运动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.下列说法正确的是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7_1#d0a140095?vop=1&amp;pid=a27a21fc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33273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r="-968" b="-35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d0a140095.bracket?vop=1&amp;pid=a27a21fc4&amp;color=0,0,0&amp;vpa=3"/>
          <p:cNvSpPr/>
          <p:nvPr/>
        </p:nvSpPr>
        <p:spPr>
          <a:xfrm>
            <a:off x="922401" y="1928623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7_2#d0a140095.choices?vop=1&amp;pid=a27a21fc4&amp;color=0,0,0&amp;bbb=1"/>
              <p:cNvSpPr/>
              <p:nvPr/>
            </p:nvSpPr>
            <p:spPr>
              <a:xfrm>
                <a:off x="722376" y="2343150"/>
                <a:ext cx="10753344" cy="1782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A.实验时，应将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粒子放射源、金箔及荧光屏置于真空中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.电子对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粒子速度大小和方向的影响不可忽略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.绝大多数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粒子运动方向几乎不变，是由于原子是电中性的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粒子距离正电体很近时，发生大角度偏转是由于受到撞击而反弹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7_2#d0a140095.choices?vop=1&amp;pid=a27a21fc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43150"/>
                <a:ext cx="10753344" cy="1782953"/>
              </a:xfrm>
              <a:prstGeom prst="rect">
                <a:avLst/>
              </a:prstGeom>
              <a:blipFill rotWithShape="1">
                <a:blip r:embed="rId2"/>
                <a:stretch>
                  <a:fillRect l="-4" b="-25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d0a140095?vop=1&amp;vop=1&amp;pid=a27a21fc4&amp;color=0,0,0&amp;bt=1&amp;bbb=1&amp;hb=1"/>
              <p:cNvSpPr/>
              <p:nvPr/>
            </p:nvSpPr>
            <p:spPr>
              <a:xfrm>
                <a:off x="722376" y="1033272"/>
                <a:ext cx="10753344" cy="2253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粒子穿透能力弱,若在空气中会被吸收,无法到达荧光屏,因此实验需在真空中进行,故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A正</a:t>
                </a:r>
                <a:endParaRPr lang="en-US" altLang="zh-CN" sz="2000" b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</a:t>
                </a:r>
                <a:r>
                  <a:rPr lang="en-US" altLang="zh-CN" sz="22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粒子质量约为电子质量的7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300倍,碰撞时电子对其速度影响可忽略,故B错误；绝大多数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b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粒子未偏转是因为正电体很小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粒子进入原子区域后，大部分离正电体很远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，受到的库仑斥</a:t>
                </a:r>
                <a:endParaRPr lang="en-US" altLang="zh-CN" sz="2000" b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力很小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，而非由于原子是电中性的,故C错误；大角度偏转由正电体对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粒子的库仑斥力引起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,而非</a:t>
                </a:r>
                <a:endParaRPr lang="en-US" altLang="zh-CN" sz="2000" b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由于受到撞击而反弹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d0a140095?vop=1&amp;vop=1&amp;pid=a27a21fc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33272"/>
                <a:ext cx="10753344" cy="2253234"/>
              </a:xfrm>
              <a:prstGeom prst="rect">
                <a:avLst/>
              </a:prstGeom>
              <a:blipFill rotWithShape="1">
                <a:blip r:embed="rId1"/>
                <a:stretch>
                  <a:fillRect l="-4" t="-6" b="-20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0_1#df2314592?vop=1&amp;pid=ed674f47a&amp;color=0,0,0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[广西南宁2025高二下期末]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卢瑟福根据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粒子散射实验，提出了原子的核式结构模型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.图中虚</a:t>
                </a:r>
                <a:endParaRPr lang="en-US" altLang="zh-CN" sz="2000" b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线表示原子核所形成的电场的等势线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，实线表示一个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粒子的运动轨迹.在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粒子从</a:t>
                </a:r>
                <a14:m>
                  <m:oMath xmlns:m="http://schemas.openxmlformats.org/officeDocument/2006/math">
                    <m:r>
                      <a:rPr lang="en-US" altLang="zh-CN" sz="2000" b="0" i="1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运动到</a:t>
                </a:r>
                <a14:m>
                  <m:oMath xmlns:m="http://schemas.openxmlformats.org/officeDocument/2006/math">
                    <m:r>
                      <a:rPr lang="en-US" altLang="zh-CN" sz="2000" b="0" i="1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再运动到</a:t>
                </a:r>
                <a14:m>
                  <m:oMath xmlns:m="http://schemas.openxmlformats.org/officeDocument/2006/math">
                    <m:r>
                      <a:rPr lang="en-US" altLang="zh-CN" sz="2000" b="0" i="1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1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的过程中，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0_1#df2314592?vop=1&amp;pid=ed674f47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df2314592.bracket?vop=1&amp;pid=ed674f47a&amp;color=0,0,0&amp;vpa=4"/>
          <p:cNvSpPr/>
          <p:nvPr/>
        </p:nvSpPr>
        <p:spPr>
          <a:xfrm>
            <a:off x="5402390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10_2#df2314592?vop=1&amp;pid=ed674f47a&amp;color=0,0,0&amp;tib=255,255,255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4960" y="2408877"/>
            <a:ext cx="1399032" cy="13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10_3#df2314592.choices?vop=1&amp;pid=ed674f47a&amp;color=0,0,0&amp;bbb=1"/>
          <p:cNvSpPr/>
          <p:nvPr/>
        </p:nvSpPr>
        <p:spPr>
          <a:xfrm>
            <a:off x="722376" y="384397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.动能先增大后减小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.电势能先减小后增大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.静电力先做负功后做正功，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总功等于0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.加速度先变小后变大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2090</Words>
  <Application>WPS 演示</Application>
  <PresentationFormat>宽屏</PresentationFormat>
  <Paragraphs>95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Cambria Math</vt:lpstr>
      <vt:lpstr>Cambria Math</vt:lpstr>
      <vt:lpstr>Cambria Math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8</cp:revision>
  <dcterms:created xsi:type="dcterms:W3CDTF">2025-10-23T03:03:00Z</dcterms:created>
  <dcterms:modified xsi:type="dcterms:W3CDTF">2025-10-27T03:54:03Z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3CEE105766444BF2BB97F96E7CF7DC68_12</vt:lpwstr>
  </property>
  <property fmtid="{D5CDD505-2E9C-101B-9397-08002B2CF9AE}" pid="3" name="KSOProductBuildVer">
    <vt:lpwstr>2052-12.1.0.23125</vt:lpwstr>
  </property>
</Properties>
</file>